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8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2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6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4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9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8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C447-DA46-8840-8BBB-E69DA8D52C55}" type="datetimeFigureOut">
              <a:rPr lang="en-US" smtClean="0"/>
              <a:t>1/1/15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32EB-CE0C-2540-B1AA-818C7EEF6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3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940" y="1"/>
            <a:ext cx="9194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0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O'Grady</dc:creator>
  <cp:lastModifiedBy>Eileen O'Grady</cp:lastModifiedBy>
  <cp:revision>1</cp:revision>
  <dcterms:created xsi:type="dcterms:W3CDTF">2015-01-01T19:24:22Z</dcterms:created>
  <dcterms:modified xsi:type="dcterms:W3CDTF">2015-01-01T19:25:21Z</dcterms:modified>
</cp:coreProperties>
</file>