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4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036504-0BBA-A143-82F9-813D371B4243}" type="doc">
      <dgm:prSet loTypeId="urn:microsoft.com/office/officeart/2005/8/layout/pyramid4" loCatId="" qsTypeId="urn:microsoft.com/office/officeart/2005/8/quickstyle/simple3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42FE676-C6A6-3547-96EA-47BFDF3EF764}" type="pres">
      <dgm:prSet presAssocID="{06036504-0BBA-A143-82F9-813D371B4243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301CD87-3C58-4D40-AE4C-CA23218C25EA}" type="presOf" srcId="{06036504-0BBA-A143-82F9-813D371B4243}" destId="{342FE676-C6A6-3547-96EA-47BFDF3EF764}" srcOrd="0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32DBA8-D706-2A4A-BE48-49EF600C8C63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23B70B4C-D7AD-ED4C-8E5E-A3FA005890D5}">
      <dgm:prSet phldrT="[Text]" custT="1"/>
      <dgm:spPr/>
      <dgm:t>
        <a:bodyPr/>
        <a:lstStyle/>
        <a:p>
          <a:pPr>
            <a:lnSpc>
              <a:spcPct val="50000"/>
            </a:lnSpc>
          </a:pPr>
          <a:endParaRPr lang="en-US" sz="2600" dirty="0" smtClean="0"/>
        </a:p>
        <a:p>
          <a:pPr>
            <a:lnSpc>
              <a:spcPct val="50000"/>
            </a:lnSpc>
          </a:pPr>
          <a:r>
            <a:rPr lang="en-US" sz="2600" dirty="0" smtClean="0"/>
            <a:t> </a:t>
          </a:r>
          <a:r>
            <a:rPr lang="en-US" sz="2800" b="1" dirty="0" smtClean="0"/>
            <a:t>Wisdom  </a:t>
          </a:r>
          <a:endParaRPr lang="en-US" sz="2800" b="1" dirty="0"/>
        </a:p>
      </dgm:t>
    </dgm:pt>
    <dgm:pt modelId="{8C475EBF-034B-1B4C-8ABF-EB9B9BF604EE}" type="parTrans" cxnId="{1F6CE29E-5550-F144-AFE9-03CED88227E0}">
      <dgm:prSet/>
      <dgm:spPr/>
      <dgm:t>
        <a:bodyPr/>
        <a:lstStyle/>
        <a:p>
          <a:endParaRPr lang="en-US"/>
        </a:p>
      </dgm:t>
    </dgm:pt>
    <dgm:pt modelId="{B1490927-800A-D245-B49C-621660EFFFA1}" type="sibTrans" cxnId="{1F6CE29E-5550-F144-AFE9-03CED88227E0}">
      <dgm:prSet/>
      <dgm:spPr/>
      <dgm:t>
        <a:bodyPr/>
        <a:lstStyle/>
        <a:p>
          <a:endParaRPr lang="en-US"/>
        </a:p>
      </dgm:t>
    </dgm:pt>
    <dgm:pt modelId="{ED547650-83FA-C74A-BD94-5774963233F0}">
      <dgm:prSet phldrT="[Text]" custT="1"/>
      <dgm:spPr/>
      <dgm:t>
        <a:bodyPr/>
        <a:lstStyle/>
        <a:p>
          <a:pPr>
            <a:lnSpc>
              <a:spcPct val="70000"/>
            </a:lnSpc>
          </a:pPr>
          <a:r>
            <a:rPr lang="en-US" sz="2800" b="1" dirty="0" smtClean="0"/>
            <a:t>Other-centered</a:t>
          </a:r>
          <a:endParaRPr lang="en-US" sz="2800" b="1" dirty="0"/>
        </a:p>
      </dgm:t>
    </dgm:pt>
    <dgm:pt modelId="{EA89A082-9751-D246-A2BC-F2B0B7C36D81}" type="parTrans" cxnId="{D58E2946-010C-0B4F-98B9-EBA1D969F640}">
      <dgm:prSet/>
      <dgm:spPr/>
      <dgm:t>
        <a:bodyPr/>
        <a:lstStyle/>
        <a:p>
          <a:endParaRPr lang="en-US"/>
        </a:p>
      </dgm:t>
    </dgm:pt>
    <dgm:pt modelId="{8AFE3FAF-49DC-AB40-9A84-075E573F24A1}" type="sibTrans" cxnId="{D58E2946-010C-0B4F-98B9-EBA1D969F640}">
      <dgm:prSet/>
      <dgm:spPr/>
      <dgm:t>
        <a:bodyPr/>
        <a:lstStyle/>
        <a:p>
          <a:endParaRPr lang="en-US"/>
        </a:p>
      </dgm:t>
    </dgm:pt>
    <dgm:pt modelId="{FF955CD8-6F38-CE49-BB13-F95F87C80CB9}">
      <dgm:prSet phldrT="[Text]" custT="1"/>
      <dgm:spPr/>
      <dgm:t>
        <a:bodyPr/>
        <a:lstStyle/>
        <a:p>
          <a:r>
            <a:rPr lang="en-US" sz="2800" b="1" dirty="0" smtClean="0"/>
            <a:t>Self-centered   </a:t>
          </a:r>
          <a:endParaRPr lang="en-US" sz="2800" b="1" dirty="0"/>
        </a:p>
      </dgm:t>
    </dgm:pt>
    <dgm:pt modelId="{6440CDF9-DAD4-444F-8702-CEA15C92004A}" type="parTrans" cxnId="{7455CBC7-6190-A148-8FB1-3E9497EB294E}">
      <dgm:prSet/>
      <dgm:spPr/>
      <dgm:t>
        <a:bodyPr/>
        <a:lstStyle/>
        <a:p>
          <a:endParaRPr lang="en-US"/>
        </a:p>
      </dgm:t>
    </dgm:pt>
    <dgm:pt modelId="{DD0CD3E0-F241-3348-9BCD-FF67F5D677EE}" type="sibTrans" cxnId="{7455CBC7-6190-A148-8FB1-3E9497EB294E}">
      <dgm:prSet/>
      <dgm:spPr/>
      <dgm:t>
        <a:bodyPr/>
        <a:lstStyle/>
        <a:p>
          <a:endParaRPr lang="en-US"/>
        </a:p>
      </dgm:t>
    </dgm:pt>
    <dgm:pt modelId="{2F5E2DF2-40CA-094E-BECB-C81CE28A2E6B}">
      <dgm:prSet phldrT="[Text]" custT="1"/>
      <dgm:spPr/>
      <dgm:t>
        <a:bodyPr/>
        <a:lstStyle/>
        <a:p>
          <a:r>
            <a:rPr lang="en-US" sz="2800" b="1" dirty="0" smtClean="0"/>
            <a:t>Transformed</a:t>
          </a:r>
          <a:endParaRPr lang="en-US" sz="2800" b="1" dirty="0"/>
        </a:p>
      </dgm:t>
    </dgm:pt>
    <dgm:pt modelId="{BD72CB20-32B1-E54E-B36D-A30E8A9C1022}" type="parTrans" cxnId="{8557873E-7229-3C43-BAAC-F13AD581C9DA}">
      <dgm:prSet/>
      <dgm:spPr/>
      <dgm:t>
        <a:bodyPr/>
        <a:lstStyle/>
        <a:p>
          <a:endParaRPr lang="en-US"/>
        </a:p>
      </dgm:t>
    </dgm:pt>
    <dgm:pt modelId="{60A6DEA4-32B1-1E49-99F3-5A603E499A5C}" type="sibTrans" cxnId="{8557873E-7229-3C43-BAAC-F13AD581C9DA}">
      <dgm:prSet/>
      <dgm:spPr/>
      <dgm:t>
        <a:bodyPr/>
        <a:lstStyle/>
        <a:p>
          <a:endParaRPr lang="en-US"/>
        </a:p>
      </dgm:t>
    </dgm:pt>
    <dgm:pt modelId="{6F9C1CF8-0FB7-EC47-8A18-B1A5DDD01834}" type="pres">
      <dgm:prSet presAssocID="{0732DBA8-D706-2A4A-BE48-49EF600C8C63}" presName="Name0" presStyleCnt="0">
        <dgm:presLayoutVars>
          <dgm:dir/>
          <dgm:animLvl val="lvl"/>
          <dgm:resizeHandles val="exact"/>
        </dgm:presLayoutVars>
      </dgm:prSet>
      <dgm:spPr/>
    </dgm:pt>
    <dgm:pt modelId="{32AEC874-5BE0-B845-8ED6-7EE769581F8F}" type="pres">
      <dgm:prSet presAssocID="{2F5E2DF2-40CA-094E-BECB-C81CE28A2E6B}" presName="Name8" presStyleCnt="0"/>
      <dgm:spPr/>
    </dgm:pt>
    <dgm:pt modelId="{3C15EC50-5CE0-6D49-BE7E-F74CAAC2EE21}" type="pres">
      <dgm:prSet presAssocID="{2F5E2DF2-40CA-094E-BECB-C81CE28A2E6B}" presName="level" presStyleLbl="node1" presStyleIdx="0" presStyleCnt="4" custAng="21230168" custScaleX="92828" custScaleY="114086" custLinFactNeighborX="2856" custLinFactNeighborY="23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BBC631-D513-3547-80EE-2BECE4911C4B}" type="pres">
      <dgm:prSet presAssocID="{2F5E2DF2-40CA-094E-BECB-C81CE28A2E6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164E9-FBEF-274D-B5A6-F125AB8C51ED}" type="pres">
      <dgm:prSet presAssocID="{23B70B4C-D7AD-ED4C-8E5E-A3FA005890D5}" presName="Name8" presStyleCnt="0"/>
      <dgm:spPr/>
    </dgm:pt>
    <dgm:pt modelId="{AD8B9CFF-0771-864D-98C6-C49B98FC30C4}" type="pres">
      <dgm:prSet presAssocID="{23B70B4C-D7AD-ED4C-8E5E-A3FA005890D5}" presName="level" presStyleLbl="node1" presStyleIdx="1" presStyleCnt="4" custScaleX="106649" custScaleY="7966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6C2F7A-B55C-2F49-9087-13D767F414B6}" type="pres">
      <dgm:prSet presAssocID="{23B70B4C-D7AD-ED4C-8E5E-A3FA005890D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D952A-8B67-8E40-98A9-D51C2FE9598B}" type="pres">
      <dgm:prSet presAssocID="{ED547650-83FA-C74A-BD94-5774963233F0}" presName="Name8" presStyleCnt="0"/>
      <dgm:spPr/>
    </dgm:pt>
    <dgm:pt modelId="{62BC569B-324D-EF46-920A-D99582B519A3}" type="pres">
      <dgm:prSet presAssocID="{ED547650-83FA-C74A-BD94-5774963233F0}" presName="level" presStyleLbl="node1" presStyleIdx="2" presStyleCnt="4" custScaleX="132447" custLinFactNeighborX="-1384" custLinFactNeighborY="-7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B656D9-6807-C048-BBCE-A6EB25A9A237}" type="pres">
      <dgm:prSet presAssocID="{ED547650-83FA-C74A-BD94-5774963233F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50322-8FC5-454D-A39F-FA1E19AB8780}" type="pres">
      <dgm:prSet presAssocID="{FF955CD8-6F38-CE49-BB13-F95F87C80CB9}" presName="Name8" presStyleCnt="0"/>
      <dgm:spPr/>
    </dgm:pt>
    <dgm:pt modelId="{F6C9973B-41B8-CB4F-B73B-0FE2A67E7106}" type="pres">
      <dgm:prSet presAssocID="{FF955CD8-6F38-CE49-BB13-F95F87C80CB9}" presName="level" presStyleLbl="node1" presStyleIdx="3" presStyleCnt="4" custScaleX="64213" custScaleY="69332" custLinFactNeighborX="-897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A97A4-7C58-C944-998A-0809BB5D8CDD}" type="pres">
      <dgm:prSet presAssocID="{FF955CD8-6F38-CE49-BB13-F95F87C80C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3296E8-8504-634A-B61E-54A5CE6E26DD}" type="presOf" srcId="{0732DBA8-D706-2A4A-BE48-49EF600C8C63}" destId="{6F9C1CF8-0FB7-EC47-8A18-B1A5DDD01834}" srcOrd="0" destOrd="0" presId="urn:microsoft.com/office/officeart/2005/8/layout/pyramid1"/>
    <dgm:cxn modelId="{E6CFD6F7-9991-F441-9D27-693ECAB3F715}" type="presOf" srcId="{23B70B4C-D7AD-ED4C-8E5E-A3FA005890D5}" destId="{7F6C2F7A-B55C-2F49-9087-13D767F414B6}" srcOrd="1" destOrd="0" presId="urn:microsoft.com/office/officeart/2005/8/layout/pyramid1"/>
    <dgm:cxn modelId="{BEB684CE-B4BB-F248-AED0-F00108C5199E}" type="presOf" srcId="{FF955CD8-6F38-CE49-BB13-F95F87C80CB9}" destId="{D5AA97A4-7C58-C944-998A-0809BB5D8CDD}" srcOrd="1" destOrd="0" presId="urn:microsoft.com/office/officeart/2005/8/layout/pyramid1"/>
    <dgm:cxn modelId="{1F6CE29E-5550-F144-AFE9-03CED88227E0}" srcId="{0732DBA8-D706-2A4A-BE48-49EF600C8C63}" destId="{23B70B4C-D7AD-ED4C-8E5E-A3FA005890D5}" srcOrd="1" destOrd="0" parTransId="{8C475EBF-034B-1B4C-8ABF-EB9B9BF604EE}" sibTransId="{B1490927-800A-D245-B49C-621660EFFFA1}"/>
    <dgm:cxn modelId="{659DEC24-8CD4-E44D-B7B1-149FDDE989DD}" type="presOf" srcId="{2F5E2DF2-40CA-094E-BECB-C81CE28A2E6B}" destId="{B9BBC631-D513-3547-80EE-2BECE4911C4B}" srcOrd="1" destOrd="0" presId="urn:microsoft.com/office/officeart/2005/8/layout/pyramid1"/>
    <dgm:cxn modelId="{634A0986-05E4-BE4F-B756-3C8584DAA1B9}" type="presOf" srcId="{2F5E2DF2-40CA-094E-BECB-C81CE28A2E6B}" destId="{3C15EC50-5CE0-6D49-BE7E-F74CAAC2EE21}" srcOrd="0" destOrd="0" presId="urn:microsoft.com/office/officeart/2005/8/layout/pyramid1"/>
    <dgm:cxn modelId="{FCCF47AD-F323-6D40-9933-070BBC049BF3}" type="presOf" srcId="{23B70B4C-D7AD-ED4C-8E5E-A3FA005890D5}" destId="{AD8B9CFF-0771-864D-98C6-C49B98FC30C4}" srcOrd="0" destOrd="0" presId="urn:microsoft.com/office/officeart/2005/8/layout/pyramid1"/>
    <dgm:cxn modelId="{500A2350-4C1A-D840-AF01-308E619DC603}" type="presOf" srcId="{ED547650-83FA-C74A-BD94-5774963233F0}" destId="{62BC569B-324D-EF46-920A-D99582B519A3}" srcOrd="0" destOrd="0" presId="urn:microsoft.com/office/officeart/2005/8/layout/pyramid1"/>
    <dgm:cxn modelId="{422F68DB-DF73-0A40-8113-86A000B04249}" type="presOf" srcId="{FF955CD8-6F38-CE49-BB13-F95F87C80CB9}" destId="{F6C9973B-41B8-CB4F-B73B-0FE2A67E7106}" srcOrd="0" destOrd="0" presId="urn:microsoft.com/office/officeart/2005/8/layout/pyramid1"/>
    <dgm:cxn modelId="{D58E2946-010C-0B4F-98B9-EBA1D969F640}" srcId="{0732DBA8-D706-2A4A-BE48-49EF600C8C63}" destId="{ED547650-83FA-C74A-BD94-5774963233F0}" srcOrd="2" destOrd="0" parTransId="{EA89A082-9751-D246-A2BC-F2B0B7C36D81}" sibTransId="{8AFE3FAF-49DC-AB40-9A84-075E573F24A1}"/>
    <dgm:cxn modelId="{7455CBC7-6190-A148-8FB1-3E9497EB294E}" srcId="{0732DBA8-D706-2A4A-BE48-49EF600C8C63}" destId="{FF955CD8-6F38-CE49-BB13-F95F87C80CB9}" srcOrd="3" destOrd="0" parTransId="{6440CDF9-DAD4-444F-8702-CEA15C92004A}" sibTransId="{DD0CD3E0-F241-3348-9BCD-FF67F5D677EE}"/>
    <dgm:cxn modelId="{6C21645D-392C-1642-930B-87C4448F3D51}" type="presOf" srcId="{ED547650-83FA-C74A-BD94-5774963233F0}" destId="{3DB656D9-6807-C048-BBCE-A6EB25A9A237}" srcOrd="1" destOrd="0" presId="urn:microsoft.com/office/officeart/2005/8/layout/pyramid1"/>
    <dgm:cxn modelId="{8557873E-7229-3C43-BAAC-F13AD581C9DA}" srcId="{0732DBA8-D706-2A4A-BE48-49EF600C8C63}" destId="{2F5E2DF2-40CA-094E-BECB-C81CE28A2E6B}" srcOrd="0" destOrd="0" parTransId="{BD72CB20-32B1-E54E-B36D-A30E8A9C1022}" sibTransId="{60A6DEA4-32B1-1E49-99F3-5A603E499A5C}"/>
    <dgm:cxn modelId="{862AE074-ACFC-1043-8E9A-4C2F33788466}" type="presParOf" srcId="{6F9C1CF8-0FB7-EC47-8A18-B1A5DDD01834}" destId="{32AEC874-5BE0-B845-8ED6-7EE769581F8F}" srcOrd="0" destOrd="0" presId="urn:microsoft.com/office/officeart/2005/8/layout/pyramid1"/>
    <dgm:cxn modelId="{FA03DCAB-4697-684A-BB20-0CE4A7064A0E}" type="presParOf" srcId="{32AEC874-5BE0-B845-8ED6-7EE769581F8F}" destId="{3C15EC50-5CE0-6D49-BE7E-F74CAAC2EE21}" srcOrd="0" destOrd="0" presId="urn:microsoft.com/office/officeart/2005/8/layout/pyramid1"/>
    <dgm:cxn modelId="{947F7142-C0FB-5E4D-8200-27722002959F}" type="presParOf" srcId="{32AEC874-5BE0-B845-8ED6-7EE769581F8F}" destId="{B9BBC631-D513-3547-80EE-2BECE4911C4B}" srcOrd="1" destOrd="0" presId="urn:microsoft.com/office/officeart/2005/8/layout/pyramid1"/>
    <dgm:cxn modelId="{6CB4EF93-EDFB-034A-ABB0-913EAEF553C2}" type="presParOf" srcId="{6F9C1CF8-0FB7-EC47-8A18-B1A5DDD01834}" destId="{96F164E9-FBEF-274D-B5A6-F125AB8C51ED}" srcOrd="1" destOrd="0" presId="urn:microsoft.com/office/officeart/2005/8/layout/pyramid1"/>
    <dgm:cxn modelId="{92EB0A1D-A913-9447-9BE3-4B10B45412C2}" type="presParOf" srcId="{96F164E9-FBEF-274D-B5A6-F125AB8C51ED}" destId="{AD8B9CFF-0771-864D-98C6-C49B98FC30C4}" srcOrd="0" destOrd="0" presId="urn:microsoft.com/office/officeart/2005/8/layout/pyramid1"/>
    <dgm:cxn modelId="{BE923726-76F6-1D4B-B78E-7B7AC06EF58F}" type="presParOf" srcId="{96F164E9-FBEF-274D-B5A6-F125AB8C51ED}" destId="{7F6C2F7A-B55C-2F49-9087-13D767F414B6}" srcOrd="1" destOrd="0" presId="urn:microsoft.com/office/officeart/2005/8/layout/pyramid1"/>
    <dgm:cxn modelId="{3F9A43F2-EC5E-BF4C-8F8B-65903153F1E9}" type="presParOf" srcId="{6F9C1CF8-0FB7-EC47-8A18-B1A5DDD01834}" destId="{8EAD952A-8B67-8E40-98A9-D51C2FE9598B}" srcOrd="2" destOrd="0" presId="urn:microsoft.com/office/officeart/2005/8/layout/pyramid1"/>
    <dgm:cxn modelId="{F4DFC70D-A5AE-6D40-84E7-E1ACB771EF7A}" type="presParOf" srcId="{8EAD952A-8B67-8E40-98A9-D51C2FE9598B}" destId="{62BC569B-324D-EF46-920A-D99582B519A3}" srcOrd="0" destOrd="0" presId="urn:microsoft.com/office/officeart/2005/8/layout/pyramid1"/>
    <dgm:cxn modelId="{566FB1AF-EF13-934D-9354-B147F4D4F899}" type="presParOf" srcId="{8EAD952A-8B67-8E40-98A9-D51C2FE9598B}" destId="{3DB656D9-6807-C048-BBCE-A6EB25A9A237}" srcOrd="1" destOrd="0" presId="urn:microsoft.com/office/officeart/2005/8/layout/pyramid1"/>
    <dgm:cxn modelId="{4FC699E2-57DD-204A-9FCF-6056CF933B94}" type="presParOf" srcId="{6F9C1CF8-0FB7-EC47-8A18-B1A5DDD01834}" destId="{34D50322-8FC5-454D-A39F-FA1E19AB8780}" srcOrd="3" destOrd="0" presId="urn:microsoft.com/office/officeart/2005/8/layout/pyramid1"/>
    <dgm:cxn modelId="{E4A99DFF-5C64-2B45-AAB4-EA05C3686766}" type="presParOf" srcId="{34D50322-8FC5-454D-A39F-FA1E19AB8780}" destId="{F6C9973B-41B8-CB4F-B73B-0FE2A67E7106}" srcOrd="0" destOrd="0" presId="urn:microsoft.com/office/officeart/2005/8/layout/pyramid1"/>
    <dgm:cxn modelId="{79A57D17-B226-034B-A8C2-C83B17FB40F9}" type="presParOf" srcId="{34D50322-8FC5-454D-A39F-FA1E19AB8780}" destId="{D5AA97A4-7C58-C944-998A-0809BB5D8CD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5EC50-5CE0-6D49-BE7E-F74CAAC2EE21}">
      <dsp:nvSpPr>
        <dsp:cNvPr id="0" name=""/>
        <dsp:cNvSpPr/>
      </dsp:nvSpPr>
      <dsp:spPr>
        <a:xfrm rot="21230168">
          <a:off x="2527619" y="31227"/>
          <a:ext cx="2030266" cy="1492522"/>
        </a:xfrm>
        <a:prstGeom prst="trapezoid">
          <a:avLst>
            <a:gd name="adj" fmla="val 732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Transformed</a:t>
          </a:r>
          <a:endParaRPr lang="en-US" sz="2800" b="1" kern="1200" dirty="0"/>
        </a:p>
      </dsp:txBody>
      <dsp:txXfrm>
        <a:off x="2527619" y="31227"/>
        <a:ext cx="2030266" cy="1492522"/>
      </dsp:txXfrm>
    </dsp:sp>
    <dsp:sp modelId="{AD8B9CFF-0771-864D-98C6-C49B98FC30C4}">
      <dsp:nvSpPr>
        <dsp:cNvPr id="0" name=""/>
        <dsp:cNvSpPr/>
      </dsp:nvSpPr>
      <dsp:spPr>
        <a:xfrm>
          <a:off x="1499637" y="1492522"/>
          <a:ext cx="3961302" cy="1042185"/>
        </a:xfrm>
        <a:prstGeom prst="trapezoid">
          <a:avLst>
            <a:gd name="adj" fmla="val 732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  <a:p>
          <a:pPr lvl="0" algn="ctr" defTabSz="11557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 </a:t>
          </a:r>
          <a:r>
            <a:rPr lang="en-US" sz="2800" b="1" kern="1200" dirty="0" smtClean="0"/>
            <a:t>Wisdom  </a:t>
          </a:r>
          <a:endParaRPr lang="en-US" sz="2800" b="1" kern="1200" dirty="0"/>
        </a:p>
      </dsp:txBody>
      <dsp:txXfrm>
        <a:off x="2192865" y="1492522"/>
        <a:ext cx="2574846" cy="1042185"/>
      </dsp:txXfrm>
    </dsp:sp>
    <dsp:sp modelId="{62BC569B-324D-EF46-920A-D99582B519A3}">
      <dsp:nvSpPr>
        <dsp:cNvPr id="0" name=""/>
        <dsp:cNvSpPr/>
      </dsp:nvSpPr>
      <dsp:spPr>
        <a:xfrm>
          <a:off x="-249036" y="2524294"/>
          <a:ext cx="7458650" cy="1308243"/>
        </a:xfrm>
        <a:prstGeom prst="trapezoid">
          <a:avLst>
            <a:gd name="adj" fmla="val 732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Other-centered</a:t>
          </a:r>
          <a:endParaRPr lang="en-US" sz="2800" b="1" kern="1200" dirty="0"/>
        </a:p>
      </dsp:txBody>
      <dsp:txXfrm>
        <a:off x="1056227" y="2524294"/>
        <a:ext cx="4848122" cy="1308243"/>
      </dsp:txXfrm>
    </dsp:sp>
    <dsp:sp modelId="{F6C9973B-41B8-CB4F-B73B-0FE2A67E7106}">
      <dsp:nvSpPr>
        <dsp:cNvPr id="0" name=""/>
        <dsp:cNvSpPr/>
      </dsp:nvSpPr>
      <dsp:spPr>
        <a:xfrm>
          <a:off x="1183054" y="3842950"/>
          <a:ext cx="4469595" cy="907031"/>
        </a:xfrm>
        <a:prstGeom prst="trapezoid">
          <a:avLst>
            <a:gd name="adj" fmla="val 732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Self-centered   </a:t>
          </a:r>
          <a:endParaRPr lang="en-US" sz="2800" b="1" kern="1200" dirty="0"/>
        </a:p>
      </dsp:txBody>
      <dsp:txXfrm>
        <a:off x="1965233" y="3842950"/>
        <a:ext cx="2905236" cy="907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6A06B-22DB-2E44-8B22-0B0E9B70F751}" type="datetimeFigureOut">
              <a:rPr lang="en-US" smtClean="0"/>
              <a:t>3/23/15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557EC-CA1D-7942-93C8-6EC4BDD02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22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one relates to authority,  sees or </a:t>
            </a:r>
            <a:r>
              <a:rPr lang="en-US" dirty="0" smtClean="0"/>
              <a:t>tolerates  </a:t>
            </a:r>
            <a:r>
              <a:rPr lang="en-US" dirty="0" smtClean="0"/>
              <a:t>complexity , IDs the </a:t>
            </a:r>
            <a:r>
              <a:rPr lang="en-US" dirty="0" err="1" smtClean="0"/>
              <a:t>locu</a:t>
            </a:r>
            <a:r>
              <a:rPr lang="en-US" dirty="0" smtClean="0"/>
              <a:t> </a:t>
            </a:r>
            <a:r>
              <a:rPr lang="en-US" dirty="0" smtClean="0"/>
              <a:t>s f </a:t>
            </a:r>
            <a:r>
              <a:rPr lang="en-US" dirty="0" smtClean="0"/>
              <a:t>responsibility. Degree</a:t>
            </a:r>
            <a:r>
              <a:rPr lang="en-US" baseline="0" dirty="0" smtClean="0"/>
              <a:t> to which see the world </a:t>
            </a:r>
            <a:r>
              <a:rPr lang="en-US" baseline="0" dirty="0" err="1" smtClean="0"/>
              <a:t>dichotomosulsy</a:t>
            </a:r>
            <a:r>
              <a:rPr lang="en-US" baseline="0" dirty="0" smtClean="0"/>
              <a:t>  allow </a:t>
            </a:r>
            <a:r>
              <a:rPr lang="en-US" baseline="0" dirty="0" err="1" smtClean="0"/>
              <a:t>othes</a:t>
            </a:r>
            <a:r>
              <a:rPr lang="en-US" baseline="0" dirty="0" smtClean="0"/>
              <a:t> to shine  </a:t>
            </a:r>
            <a:endParaRPr lang="en-US" baseline="0" dirty="0" smtClean="0"/>
          </a:p>
          <a:p>
            <a:r>
              <a:rPr lang="en-US" baseline="0" dirty="0" smtClean="0"/>
              <a:t>Marie Curie- first to </a:t>
            </a:r>
            <a:r>
              <a:rPr lang="en-US" baseline="0" dirty="0" err="1" smtClean="0"/>
              <a:t>opne</a:t>
            </a:r>
            <a:r>
              <a:rPr lang="en-US" baseline="0" dirty="0" smtClean="0"/>
              <a:t> source </a:t>
            </a:r>
            <a:r>
              <a:rPr lang="en-US" baseline="0" dirty="0" err="1" smtClean="0"/>
              <a:t>perons</a:t>
            </a:r>
            <a:r>
              <a:rPr lang="en-US" baseline="0" dirty="0" smtClean="0"/>
              <a:t> x-rays and radiation.   let everyone see her stuff, about </a:t>
            </a:r>
            <a:r>
              <a:rPr lang="en-US" baseline="0" dirty="0" err="1" smtClean="0"/>
              <a:t>serivng</a:t>
            </a:r>
            <a:r>
              <a:rPr lang="en-US" baseline="0" dirty="0" smtClean="0"/>
              <a:t> the world.. No credit  2 </a:t>
            </a:r>
            <a:r>
              <a:rPr lang="en-US" baseline="0" dirty="0" err="1" smtClean="0"/>
              <a:t>nobel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prozes</a:t>
            </a:r>
            <a:r>
              <a:rPr lang="en-US" baseline="0" dirty="0" smtClean="0"/>
              <a:t> in multiple sciences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5AAAC6-48AA-C74A-A4B6-7894D12C6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91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13C8-4A36-C94C-9970-A6098345E244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364-81A0-5C44-9F35-876305D6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2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13C8-4A36-C94C-9970-A6098345E244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364-81A0-5C44-9F35-876305D6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2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13C8-4A36-C94C-9970-A6098345E244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364-81A0-5C44-9F35-876305D6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4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13C8-4A36-C94C-9970-A6098345E244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364-81A0-5C44-9F35-876305D6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3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13C8-4A36-C94C-9970-A6098345E244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364-81A0-5C44-9F35-876305D6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3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13C8-4A36-C94C-9970-A6098345E244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364-81A0-5C44-9F35-876305D6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7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13C8-4A36-C94C-9970-A6098345E244}" type="datetimeFigureOut">
              <a:rPr lang="en-US" smtClean="0"/>
              <a:t>3/23/15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364-81A0-5C44-9F35-876305D6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3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13C8-4A36-C94C-9970-A6098345E244}" type="datetimeFigureOut">
              <a:rPr lang="en-US" smtClean="0"/>
              <a:t>3/23/15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364-81A0-5C44-9F35-876305D6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4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13C8-4A36-C94C-9970-A6098345E244}" type="datetimeFigureOut">
              <a:rPr lang="en-US" smtClean="0"/>
              <a:t>3/23/15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364-81A0-5C44-9F35-876305D6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8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13C8-4A36-C94C-9970-A6098345E244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364-81A0-5C44-9F35-876305D6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13C8-4A36-C94C-9970-A6098345E244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3364-81A0-5C44-9F35-876305D6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7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13C8-4A36-C94C-9970-A6098345E244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F3364-81A0-5C44-9F35-876305D6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0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4101" y="0"/>
            <a:ext cx="9535681" cy="1417638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chemeClr val="tx2"/>
                </a:solidFill>
              </a:rPr>
              <a:t>Adult </a:t>
            </a:r>
            <a:r>
              <a:rPr lang="en-US" b="1" smtClean="0">
                <a:solidFill>
                  <a:schemeClr val="tx2"/>
                </a:solidFill>
              </a:rPr>
              <a:t>Development</a:t>
            </a:r>
            <a:r>
              <a:rPr lang="en-US" b="1">
                <a:solidFill>
                  <a:schemeClr val="tx2"/>
                </a:solidFill>
              </a:rPr>
              <a:t> </a:t>
            </a:r>
            <a:r>
              <a:rPr lang="en-US" b="1" smtClean="0">
                <a:solidFill>
                  <a:schemeClr val="tx2"/>
                </a:solidFill>
              </a:rPr>
              <a:t>Stages</a:t>
            </a:r>
            <a:endParaRPr lang="en-US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6296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27678616"/>
              </p:ext>
            </p:extLst>
          </p:nvPr>
        </p:nvGraphicFramePr>
        <p:xfrm>
          <a:off x="784193" y="1376181"/>
          <a:ext cx="6960577" cy="4749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Up Arrow 6"/>
          <p:cNvSpPr/>
          <p:nvPr/>
        </p:nvSpPr>
        <p:spPr>
          <a:xfrm>
            <a:off x="7744771" y="1766749"/>
            <a:ext cx="1213307" cy="363915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Co</a:t>
            </a:r>
            <a:r>
              <a:rPr lang="en-US" sz="4400" dirty="0" smtClean="0">
                <a:solidFill>
                  <a:schemeClr val="tx1"/>
                </a:solidFill>
              </a:rPr>
              <a:t>mplexity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229" y="6259909"/>
            <a:ext cx="8824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Berger, Jennifer Garvey Berger (2011). </a:t>
            </a:r>
            <a:r>
              <a:rPr lang="en-US" u="sng" dirty="0" smtClean="0"/>
              <a:t>Changing on the Job:  Developing Leaders for a Complex World.</a:t>
            </a:r>
            <a:r>
              <a:rPr lang="en-US" dirty="0" smtClean="0"/>
              <a:t> Stanford University Press.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421" y="38329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00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102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Adult Development Stages</vt:lpstr>
    </vt:vector>
  </TitlesOfParts>
  <Company>Pace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development Scaffolding</dc:title>
  <dc:creator>Eileen O'Grady</dc:creator>
  <cp:lastModifiedBy>Eileen O'Grady</cp:lastModifiedBy>
  <cp:revision>7</cp:revision>
  <dcterms:created xsi:type="dcterms:W3CDTF">2015-03-23T19:17:58Z</dcterms:created>
  <dcterms:modified xsi:type="dcterms:W3CDTF">2015-03-24T21:42:16Z</dcterms:modified>
</cp:coreProperties>
</file>