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D8F8-D4AB-4100-90B1-58644C399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B75848-7851-4507-9AD0-51911331E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B3B47-86DD-4EBE-8FE7-5017C7FF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611F8-3F69-4C68-BF84-83D419D4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E0A1E-1CE1-405A-942B-8F5A3B89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DDAC-A514-43C2-8AF4-8587F268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4D6E2-D275-4CBE-9AA2-9FB78B31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7DA6E-CDF9-4C53-A64A-7A2E3AA1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BCB0-5DB3-47B7-A361-B319BAD8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917F0-DDB4-4789-B1E4-DE25524A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88BEF-269D-4ADB-A8B6-C7995F28C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0D601-6CFA-4A4E-93AA-9A782D1A9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3D3A1-2377-4BCC-8EB7-DBEE43C1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E62B7-2C01-40D8-80F6-20980ECE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F6BE-4E07-44AF-95FF-079072AD5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DF91D-E568-4D9A-9A2F-999F6C7E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CE3D-D91D-4C47-AECE-05A50554E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6FAFF-C47F-4B0B-AA58-E0FE87AC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2695E-258A-41CF-A861-1C553CBB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93811-0348-476E-A8A1-024AD2F2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6C6C-E244-4645-80DE-2F68D722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81B3E-E70D-43B1-8A73-8DD9A0F4C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0791-AC9F-4849-895E-C71BC837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4A081-1D8C-41B5-83A1-760902EB0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8F525-1E5E-4751-8BDA-544F0723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D06D-958A-4EBA-8745-572EAB99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1E4A2-466E-4CC6-88CA-514EF4296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B11ED-1783-405F-97C5-4A1A5D12A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31DE4-57CD-4888-85C1-C94CEBAA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801AA-4F3F-4584-80BA-66B46307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07797-4AA0-4C40-B864-61B8C614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DF0E-170C-4013-B23E-324D8F39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8A453-211A-4D44-9ED3-BC74F16B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E091E-C097-43CE-B9DA-A1C85DD38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6C1C6-A217-42E2-A018-71F6C5F24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88086E-208B-4D54-8D0A-D8F648D83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0B8F9-5CBE-4FE3-9764-BFA35F7A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0DEF7-01AB-440D-B474-644C80BB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DD8E3-C5A0-429D-9A85-41DEA6A7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3D1FE-0219-4129-9274-CBD28EE4A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6F53F-046D-45C2-A205-46BFC526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FF87D-7A4D-4ECF-BB1A-3C116BBD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9DA85-2D1C-40A9-978A-5F9305A4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2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608C5-0D40-46E3-A7D6-A4594926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227B3-F7CF-4C0A-A520-E4ECA39E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C215D-B4B5-417A-86DB-A85E35B3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3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36A0-7711-40E9-AE54-183A320B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6164C-C46B-4DF2-BFAA-1A6AD704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CDD2C-4BF6-4D48-94F4-14DCF3C12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FEB57-CC54-416F-87E3-EA9621D3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A5470-30AE-447F-9888-69984CDD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136CF-219D-4CB7-B712-0C199D53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9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6F8A-B614-4FB3-A55B-6D38F0E1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02D1E-03BD-46D2-91F0-B4DF42C56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3241B-C250-4DED-88C2-40D692DE6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BD74C-6FC6-4D53-BC98-AB7A8F8C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106C8-1931-456F-8447-57D59D3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F8AFD-0A99-4008-81B8-141A4EE4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B2764D-DB30-4EEF-B21A-4BDFADE8F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03208-2AFE-4DB2-B1EB-6FDA41D9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E1BE4-2C9A-4D22-9F71-EEEF4157F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3F4B-331E-443F-A0D4-DC1D9CB19AD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1B5B4-2D2D-4F67-8A25-695DF6DA9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71ABD-3022-4359-9250-B9A83D259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D028-1D90-4190-9770-E0F00AF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885401-1FDF-4D01-BCF9-4F95B3BB6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94" y="1123527"/>
            <a:ext cx="8060207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8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eye ogrady</dc:creator>
  <cp:lastModifiedBy>eye ogrady</cp:lastModifiedBy>
  <cp:revision>1</cp:revision>
  <dcterms:created xsi:type="dcterms:W3CDTF">2018-03-19T15:56:43Z</dcterms:created>
  <dcterms:modified xsi:type="dcterms:W3CDTF">2018-03-19T15:57:56Z</dcterms:modified>
</cp:coreProperties>
</file>