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F90F-9A62-497B-8581-213B92AC2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68000-9CAE-491E-8556-43194B68A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1198A-9D73-4D3C-B4A7-A01981509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2117-0D4D-4766-AD09-3AE3EFB66BD7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9CFA0-3138-462E-9711-A36C815EE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61F44-8EBF-4C33-9CC3-A13AD4339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DF46-E1C8-4AC3-A4FD-A7896FC84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63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2C34E-72F3-40B4-A13D-B0570360D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104FED-D381-4A6D-893E-BEA395C88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C0E7A-4D6E-460A-9090-63B55E738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2117-0D4D-4766-AD09-3AE3EFB66BD7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CAA7C-595A-433B-8ED0-264EFA06B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93336-CB84-40B8-8B56-FB17AD5A1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DF46-E1C8-4AC3-A4FD-A7896FC84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74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B210A4-4909-4906-AFE7-520EC3F6F4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D977C0-DD62-48DB-B51D-57135BC9B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41AD9-2B7B-46C6-842E-FEF354F67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2117-0D4D-4766-AD09-3AE3EFB66BD7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2E723-B5C4-43C3-8187-5CDEEB389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B3373-395E-4C76-AE08-15A250FDC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DF46-E1C8-4AC3-A4FD-A7896FC84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3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B4E81-5932-4E88-8D6F-156582DBD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E3472-506C-459A-8F2A-2B68C6DBE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371C1-3135-4594-90C7-800F6346D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2117-0D4D-4766-AD09-3AE3EFB66BD7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022C8-9EE7-45B3-81AB-DCF7F4C8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D2490-AA22-40AA-AF58-6B5E346D9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DF46-E1C8-4AC3-A4FD-A7896FC84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05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D013D-D639-422F-9C2C-4716A4A4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5E017-A31D-4196-B464-7763F8D74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23122-0F76-4544-B829-9A5234FC8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2117-0D4D-4766-AD09-3AE3EFB66BD7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C0F15-07E0-4B05-9EAC-13CD25490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DB88B-0629-491C-8E1A-C32B2C282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DF46-E1C8-4AC3-A4FD-A7896FC84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24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26223-5E34-4F84-AB70-BF132C685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1D7E7-9697-42AE-93E0-FB5DA99FA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AB5847-AF31-4A94-A5D8-A1AD86437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8DF9F-8DAF-4EED-93EE-0269EE85A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2117-0D4D-4766-AD09-3AE3EFB66BD7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0FF31-9745-474E-862A-A8ACE5CE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D66EA-7DA6-4009-8D43-E85905D9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DF46-E1C8-4AC3-A4FD-A7896FC84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51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B95A0-2961-436C-B1A1-8A541134D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E05E3-40BF-4C00-98E0-716AF3D78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13D084-C24A-4961-9DDD-E50D5A6A1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3B8022-A875-4348-AF4B-943824E3CD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6B4B4C-3B05-44BC-8FB4-C04AB5747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61E910-87EC-46CB-AAFE-8DA4DD0E5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2117-0D4D-4766-AD09-3AE3EFB66BD7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26A50C-22AC-4394-9982-B99F633BE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73BE3A-C5CC-417B-9AB0-1696BD699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DF46-E1C8-4AC3-A4FD-A7896FC84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0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011BA-C304-4B04-A3D5-C0DD32BAA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4C06EC-487E-424A-B46F-21BA28E0F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2117-0D4D-4766-AD09-3AE3EFB66BD7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B29790-BB43-46D8-AACE-6F190761F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6AE19F-A6D5-4DED-9E07-192F021B2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DF46-E1C8-4AC3-A4FD-A7896FC84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98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4ACD45-C744-4B47-95DC-2C9AC520A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2117-0D4D-4766-AD09-3AE3EFB66BD7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C06329-CFEE-473B-88A0-8746DC237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E008E-25DB-45B9-BCB1-A1B6286DA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DF46-E1C8-4AC3-A4FD-A7896FC84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59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E8652-A1F7-4AC5-AA7F-6A6A7DF85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0CE5C-5FAB-4079-A7EB-74F393AC9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137E65-83A1-436A-BEBA-6E7B39EBC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9D5A25-CA8D-4300-BEEE-C663C29AB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2117-0D4D-4766-AD09-3AE3EFB66BD7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88F5E-B7C9-486B-B2B6-5F4C6CB88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E37C43-1DB5-47A2-A03F-20F051518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DF46-E1C8-4AC3-A4FD-A7896FC84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0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80C08-128A-450C-AD63-CB5D95DC7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40ECA7-7717-4704-A631-8078DF5D33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AE10EA-54EF-4A04-A64B-CDDCB4D6F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20721-900B-4D5C-BD85-ED690F485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2117-0D4D-4766-AD09-3AE3EFB66BD7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4D7EF-A4D7-47B4-89B3-9EEA6D0D0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2B570D-84AD-440C-A096-566D91665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DF46-E1C8-4AC3-A4FD-A7896FC84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9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01509B-53C9-4B1F-85D8-245DB02CE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66AA7-A18A-4FE2-B866-7BC3E5ED7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84DD9-21B6-4FBB-9349-9D96D4DF7A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F2117-0D4D-4766-AD09-3AE3EFB66BD7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DC8E4-B2B8-4AA8-9B4D-A09062A7F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F7F36-F2C5-4310-975C-E6BAC0099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2DF46-E1C8-4AC3-A4FD-A7896FC84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2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ADD9F2-3C5E-454F-B37D-2D578E91D6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24" b="5506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1193618-4E25-4CA2-A90E-01462093F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861374" y="1828154"/>
            <a:ext cx="2330626" cy="5029846"/>
          </a:xfrm>
          <a:custGeom>
            <a:avLst/>
            <a:gdLst>
              <a:gd name="connsiteX0" fmla="*/ 0 w 2330626"/>
              <a:gd name="connsiteY0" fmla="*/ 0 h 5029846"/>
              <a:gd name="connsiteX1" fmla="*/ 0 w 2330626"/>
              <a:gd name="connsiteY1" fmla="*/ 5029846 h 5029846"/>
              <a:gd name="connsiteX2" fmla="*/ 2330626 w 2330626"/>
              <a:gd name="connsiteY2" fmla="*/ 5029846 h 502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0626" h="5029846">
                <a:moveTo>
                  <a:pt x="0" y="0"/>
                </a:moveTo>
                <a:lnTo>
                  <a:pt x="0" y="5029846"/>
                </a:lnTo>
                <a:lnTo>
                  <a:pt x="2330626" y="5029846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3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eye ogrady</dc:creator>
  <cp:lastModifiedBy>eye ogrady</cp:lastModifiedBy>
  <cp:revision>1</cp:revision>
  <dcterms:created xsi:type="dcterms:W3CDTF">2019-11-22T17:30:47Z</dcterms:created>
  <dcterms:modified xsi:type="dcterms:W3CDTF">2019-11-22T17:31:14Z</dcterms:modified>
</cp:coreProperties>
</file>